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0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5" y="3791417"/>
            <a:ext cx="11376067" cy="164952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4" y="738710"/>
            <a:ext cx="11355488" cy="23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52" y="1795822"/>
            <a:ext cx="2699575" cy="98166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4" y="4004476"/>
            <a:ext cx="4632226" cy="113504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3" y="1726429"/>
            <a:ext cx="3129054" cy="1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656</TotalTime>
  <Words>190</Words>
  <Application>Microsoft Office PowerPoint</Application>
  <PresentationFormat>Grand écran</PresentationFormat>
  <Paragraphs>49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Benjamin Vigneron</cp:lastModifiedBy>
  <cp:revision>8</cp:revision>
  <dcterms:created xsi:type="dcterms:W3CDTF">2020-03-27T20:50:17Z</dcterms:created>
  <dcterms:modified xsi:type="dcterms:W3CDTF">2020-03-29T18:09:55Z</dcterms:modified>
</cp:coreProperties>
</file>